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99" r:id="rId2"/>
    <p:sldId id="294" r:id="rId3"/>
    <p:sldId id="300" r:id="rId4"/>
    <p:sldId id="302" r:id="rId5"/>
    <p:sldId id="303" r:id="rId6"/>
    <p:sldId id="304" r:id="rId7"/>
    <p:sldId id="308" r:id="rId8"/>
    <p:sldId id="305" r:id="rId9"/>
    <p:sldId id="306" r:id="rId10"/>
    <p:sldId id="307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B2B2B2"/>
    <a:srgbClr val="3C4147"/>
    <a:srgbClr val="4E5B6F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7306A-2419-40E4-8B34-8BDE6A15D4E8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7FAA4-7130-44B6-BA4F-1CC7F5110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46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13480-52F2-484F-9D8A-285585D365E3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9E198-1ACF-4000-A9A2-13963C321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31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E5194B5-D17E-4D71-B2C1-48EEE58FE51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0565838-EB41-4ABC-811A-62FB6F91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ychevka.library67.ru/kraevedenie/znamenitye-lyudi-sychevskogo-raj/gennadi-grigorij-nikolaevich/?ysclid=l806m30fqo38050257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ru.wikipedia.org/wiki/%D0%9E%D0%B4%D0%B8%D0%BD%D0%BE%D0%BA%D0%B0%D1%8F_%D0%B3%D0%B0%D1%80%D0%BC%D0%BE%D0%BD%D1%8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nasledie.admin-smolensk.ru/istoricheskie-mesta/holm-zhirkovskij-rajon/lenino/lenino-pokrov-zhirkov-l-v-baburchenkov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molcity.ru/news/smolensk_news.php?ELEMENT_ID=20326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paso-borodinskiymon.ortox.ru/istoriya-monastyrya/prepodobnaya-raxil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Фото ночного Смоленска | фотограф в Смоленск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02"/>
          <a:stretch/>
        </p:blipFill>
        <p:spPr bwMode="auto">
          <a:xfrm>
            <a:off x="863079" y="0"/>
            <a:ext cx="82809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ВЯЗЬМА: УТРАТ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199"/>
          <a:stretch/>
        </p:blipFill>
        <p:spPr bwMode="auto">
          <a:xfrm>
            <a:off x="707883" y="0"/>
            <a:ext cx="844945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6660232" cy="6858000"/>
            <a:chOff x="0" y="0"/>
            <a:chExt cx="6444208" cy="6858000"/>
          </a:xfrm>
        </p:grpSpPr>
        <p:sp>
          <p:nvSpPr>
            <p:cNvPr id="2" name="Овал 1"/>
            <p:cNvSpPr/>
            <p:nvPr/>
          </p:nvSpPr>
          <p:spPr>
            <a:xfrm>
              <a:off x="0" y="0"/>
              <a:ext cx="6444208" cy="6858000"/>
            </a:xfrm>
            <a:prstGeom prst="ellipse">
              <a:avLst/>
            </a:prstGeom>
            <a:solidFill>
              <a:srgbClr val="3C4147"/>
            </a:solidFill>
            <a:ln>
              <a:solidFill>
                <a:srgbClr val="4E5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3275856" cy="6858000"/>
            </a:xfrm>
            <a:prstGeom prst="rect">
              <a:avLst/>
            </a:prstGeom>
            <a:solidFill>
              <a:srgbClr val="3C4147"/>
            </a:solidFill>
            <a:ln>
              <a:solidFill>
                <a:srgbClr val="3C41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7358" y="2890391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«КРАЙ РОДНОЙ,</a:t>
            </a:r>
          </a:p>
          <a:p>
            <a:r>
              <a:rPr 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СМОЛЕНСКАЯ </a:t>
            </a:r>
            <a:r>
              <a:rPr 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3»</a:t>
            </a:r>
            <a:endParaRPr lang="ru-RU" sz="32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476647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тветы на вопросы краеведческой интернет–викторины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08520" y="116632"/>
            <a:ext cx="496855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УЧРЕЖДЕНИЕ КУЛЬТУРЫ</a:t>
            </a:r>
          </a:p>
          <a:p>
            <a:pPr algn="ctr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«Смоленская областная библиотека для детей и молодежи имени И. С. Соколова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–Микитова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15000"/>
              </a:lnSpc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Сектор по работе с молодежью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51720" y="5517232"/>
            <a:ext cx="3456384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86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908720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993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08586" y="3490214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3243926" y="1268760"/>
            <a:ext cx="41042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491880" y="980728"/>
            <a:ext cx="50405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Это был исторический приказ о завершении разгрома врага, об активном преследовании его. «После таковых чрезвычайных успехов, одерживаемых нами ежедневно и повсюду над неприятелем, остается только быстро его преследовать; и тогда, может быть, земля русская, которую мечтал он поработить, усеется костьми его...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Итак, мы будем преследовать неутомимо. Настают зима, вьюги и морозы, но вам ли бояться их, дети Севера? Железная грудь ваша не страшится ни суровости погод, ни злости врагов... Добрые солдаты отличаются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твердостию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терпением, старые служивые дадут пример молодым. Пусть всякий помнит Суворова: он научил сносить и голод и холод, когда дело шло о, пред нами разбитый неприятель; да будет за нами тишина и спокойствие». победе и о славе русского народа. Идем вперед, с нами бог».*</a:t>
            </a: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6093296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*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Будаев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Д. И. Неизвестное об известных. Смоленск, 2003. С. 24.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Какой важный приказ издал М. И. Кутузов в ноябре 1812 года, находясь в Ельне?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59" y="1268760"/>
            <a:ext cx="2736305" cy="4521217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6"/>
            <a:ext cx="2726296" cy="3548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382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471948" y="1196752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99392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7096" y="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Когда и кем был построен каменный </a:t>
            </a:r>
            <a:r>
              <a:rPr lang="ru-RU" sz="24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двухпрестольный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храм в честь Вознесения Господня в селе Кузьмичи </a:t>
            </a:r>
            <a:r>
              <a:rPr lang="ru-RU" sz="24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Ершиского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района?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20608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В 1859 году вблизи деревянной церкви на средства статского советника Андрея Николаевича Челищева и его супруги Александры Петровны (урожденной княгини Хованской), трудами крестьян окрестных деревень был возведен каменный храм, существующий и поныне. Церковь освящена 16 августа 1859 года во славу Вознесения Господня.*</a:t>
            </a: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6021288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Рафаил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Ивочкин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Д. А.; архимандрит)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земля: православные храмы.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Смоленс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2004. С.156-158.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3425781" cy="3164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382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1196752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755094" y="2276872"/>
            <a:ext cx="113050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83568" y="611933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Новиков С. Н. Красный, 1812. Смоленск , 2015. С. 189.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0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1912 году к 100-летию Отечественной войны земская почта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уезда выпустила две единственные в России  почтовые марки, номиналом 3 коп. Что на них было изображено?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0" name="Рисунок 19" descr="https://avatars.mds.yandex.net/get-zen_doc/1592767/pub_5d554f9a1ee34f00ac7e7d38_5d555027d4f07a00adab6ece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56992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357298"/>
            <a:ext cx="4375291" cy="4264958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716016" y="1147098"/>
            <a:ext cx="42851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одной из марок изображена русская пехота, отбивающая атаку французской кавалерии. Под рисунком надпись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Подвиг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Неверовского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 Красным 2 авг. 1812 г.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Образцом для создания рисунка марки стала картина художника Петера фон Гесса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Сражение под Красным 2 августа 1812 года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На рисунке второй марки изображено сражение русской и французской кавалерии: эпизод разгрома корпуса маршала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кирасирами русского генерала Милорадовича. Под рисунком текст: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Милорадович в сражении под Красным 5 ноября 1812 года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Образцом для создания рисунка этой марки стала картина художника Петера фон Гесса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Сражение под Красным 5 ноября 1812 года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.*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1484784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88640"/>
            <a:ext cx="89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700808"/>
            <a:ext cx="2761293" cy="3384376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860032" y="2060848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55576" y="11663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Какой князь не желал постоянно видеть соломенные мужицкие хаты и построил свою усадьбу в более спокойном и небойком месте в 4 верстах от села на берегу реки </a:t>
            </a:r>
            <a:r>
              <a:rPr lang="ru-RU" sz="2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Салик</a:t>
            </a:r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 Как называется эта усадьба?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00364" y="1571612"/>
            <a:ext cx="58326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C000"/>
                </a:solidFill>
              </a:rPr>
              <a:t>                 </a:t>
            </a:r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Усадьба Александрино Лобановых-Ростовских</a:t>
            </a:r>
            <a:endParaRPr lang="ru-RU" sz="1600" i="1" dirty="0" smtClean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Село Торбеево, расположенное на шумном и бойком тракте Вязьма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Ржев, мало подходило для строительства новой княжеской резиденции. Поэтому усадьбу основали в четырех верстах от Торбеева, на берегу притока реки </a:t>
            </a:r>
            <a:r>
              <a:rPr lang="ru-RU" sz="16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Салик</a:t>
            </a: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дали ей имя Александрино (офранцуженная форма женского имени Александра, Александрин.*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430"/>
          <a:stretch/>
        </p:blipFill>
        <p:spPr bwMode="auto">
          <a:xfrm rot="10800000">
            <a:off x="3923928" y="3717032"/>
            <a:ext cx="3113725" cy="2297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83568" y="630932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Источник: 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Знаменитые усадьбы Смоленщины. Смоленск, 2011. С. 124-135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34" name="AutoShape 2" descr="https://nasledie.admin-smolensk.ru/files/2194/detail/glav_dom2_ma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Портрет в мундире генерал-губернатора образца 1809 года (узор шитья 1811 года). Не позднее 1816 г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2322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Усадьба Александрин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29132"/>
            <a:ext cx="29289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382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908720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Кто из художников-иллюстраторов поэм А. Твардовского был фронтовым товарищем и многолетним другом поэта?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1556792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Орест Георгиевич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Верейский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(1915–1993), художник, иллюстратор произведений А. Т. Твардовского («Василий Тёркин», «Дом у дороги», «За далью – даль» и др.), фронтовой товарищ и многолетний друг поэта .*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3040" y="609329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Ермолаева Н. Л.  А. Т. Твардовский в жизни и творчестве. Москва, 2010. С. 114, 142.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https://ic.pics.livejournal.com/rook760/45950913/268208/268208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80928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4784"/>
            <a:ext cx="2224203" cy="2725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2780928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116632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Современница этого скульптора вспоминала о нём так: «Я имела счастье наблюдать, как создавался скульптурный портрет, как в первозданной глыбе глины вдруг под пальцами мастера вылепливался образ, пожалуй, самый близкий к натуре. Потом с этого слепка отливался гипс, и это было уже совсем иное ощущение правды. А потом видишь, как руки скульптора переводят этот образ в дерево, и он обретает новую красоту и теплоту самого материала. Этот же портрет в мраморе становится значительнее, торжественнее и как будто – недоступнее. Но мне всегда казалось, что подлинно его материал – это дерево». О ком идёт речь?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6119336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</a:t>
            </a:r>
            <a:r>
              <a:rPr lang="en-US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*</a:t>
            </a: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Коненков С. Т. Встречи. Воспоминания современников. Москва, 1980. С. 39</a:t>
            </a:r>
            <a:r>
              <a:rPr lang="ru-RU" sz="1200" dirty="0" smtClean="0"/>
              <a:t>. 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6" name="Picture 2" descr="http://visualrian.ru/images/old_preview/60/17/601763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2328193" cy="266587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31840" y="3054152"/>
            <a:ext cx="53285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Так Наталья Петровна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Кончаловская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вспоминала о своем крестном, знаменитом скульпторе, Народном художнике СССР, Герое Социалистического труд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1600" b="1" i="1" dirty="0" smtClean="0">
                <a:latin typeface="Times New Roman" pitchFamily="18" charset="0"/>
                <a:cs typeface="Times New Roman" pitchFamily="18" charset="0"/>
              </a:rPr>
              <a:t>Серге́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vi-VN" sz="1600" b="1" i="1" dirty="0" smtClean="0">
                <a:latin typeface="Times New Roman" pitchFamily="18" charset="0"/>
                <a:cs typeface="Times New Roman" pitchFamily="18" charset="0"/>
              </a:rPr>
              <a:t>й Тимофе́евич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1600" b="1" i="1" dirty="0" smtClean="0">
                <a:latin typeface="Times New Roman" pitchFamily="18" charset="0"/>
                <a:cs typeface="Times New Roman" pitchFamily="18" charset="0"/>
              </a:rPr>
              <a:t> Конёнков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е.*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1340768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907704" y="1988840"/>
            <a:ext cx="4536504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71600" y="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4 июня 1944 года, этой девушке, старшине медицинской службы присвоено звание Героя Советского Союза. С 2014 года её имя носит Смоленский медицинский колледж. О ком идёт речь, где она  совершила свой подвиг и где похоронена?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5733256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dirty="0" smtClean="0"/>
              <a:t> 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Воробьёв М. В. В боях на Смоленской земле. Москва, 1975. С.235-237.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1345705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Ксения Семёновна Константинова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Герой Советского Союза, участница Великой Отечественной войны, старшина медицинской службы.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blogomedia.ru/wp-content/uploads/2016/03/geroi_konstantin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2520280" cy="3456384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995936" y="1989420"/>
            <a:ext cx="45365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1 октября 1943 года санитарный инструктор батальона 730-го стрелкового полка (204-я стрелковая дивизия, 43-я армия, Калининский фронт) старшина медицинской службы К. С. Константинова около деревни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Шатилово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Руднянского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Смоленской области, оказавшись в окружении врага и защищая раненых бойцов, сражалась с прорвавшимися на наши позиции фашистами до последнего патрона. Отважная девушка была тяжело ранена и схвачена гитлеровцами. После зверских пыток она была убита.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Похоронена в деревне Распопы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Руднянского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Смоленской области.*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1052736"/>
            <a:ext cx="9144000" cy="9832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Благодаря каким событиям село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Батищево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Дорогобужского уезда Смоленской губернии (ныне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Сафоновского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Смоленской области) получило общероссийскую известность?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6119336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611933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Знаменитые усадьбы Смоленщины. Смоленск, 2011. С. 197-205</a:t>
            </a:r>
            <a:r>
              <a:rPr lang="ru-RU" sz="1400" dirty="0" smtClean="0"/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/>
              <a:t>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635896" y="2175827"/>
            <a:ext cx="511256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Батищево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прославилось благодаря двум важнейшим событиям: здесь были написаны знаменитые «Письма из деревни» Александра Николаевича Энгельгардта и им же была основана первая в России агрохимическая станция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.*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0" r="13777"/>
          <a:stretch>
            <a:fillRect/>
          </a:stretch>
        </p:blipFill>
        <p:spPr>
          <a:xfrm>
            <a:off x="251520" y="1484784"/>
            <a:ext cx="2843808" cy="4372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79512" y="1052736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-99392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Какой бой стал заключительным аккордом Смоленского сражения в войне 1812 года.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1196752"/>
            <a:ext cx="53285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Бой у </a:t>
            </a:r>
            <a:r>
              <a:rPr lang="ru-RU" sz="16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Валутиной</a:t>
            </a:r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Горы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был заключительным актом Смоленского сражения 1812. Он позволил гл. силам 1-й и 2-й армий отойти от Смоленска, избежав генерального сражения, и соединиться для последующих совместных действий.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Валутина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Гора – деревня в 10 км к востоку от Смоленска. 7 (19) августа 1812 г. в ее районе произошло сражение между русским отрядом под командованием генерала П. А. Тучкова и французским корпусом под командованием маршала М. Нея. Иногда это событие называют </a:t>
            </a:r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сражением при </a:t>
            </a:r>
            <a:r>
              <a:rPr lang="ru-RU" sz="16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Лубино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.*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628652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</a:t>
            </a:r>
            <a:r>
              <a:rPr lang="ru-RU" sz="1400" dirty="0" smtClean="0"/>
              <a:t> 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Иванов Ю. Г. Город-герой Смоленск. 500 вопросов и ответов о любимом городе. Смоленск, 2011. С. 122 -123.</a:t>
            </a:r>
          </a:p>
        </p:txBody>
      </p:sp>
      <p:pic>
        <p:nvPicPr>
          <p:cNvPr id="14" name="Рисунок 13" descr="Бой у Валутиной горы. Петер фон Гес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05064"/>
            <a:ext cx="374441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Павел Алексеевич Тучков (1776—1858) — генерал-майор русской императорской армии, позднее действительный тайный советник (06.02.1840). Герой Отечественной войны 1812 год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2828885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382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1340768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9512" y="2708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Русские традиции – большой культурный пласт, вобравший в себя народные обряды и верования, которые  формировались и видоизменялись на протяжении многих веков  Популярные обряды связаны с рождение детей, крестинами, свадьбами, похоронами и даже хождением в баню. Кто подробно описал свадебные обряды крестьян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уезда Смоленской губернии?</a:t>
            </a:r>
          </a:p>
          <a:p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6165304"/>
            <a:ext cx="8820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b="1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Геннади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Григорий Николаевич //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Сычёвская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 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http://sychevka.library67.ru/kraevedenie/znamenitye-lyudi-sychevskogo-raj/gennadi-grigorij-nikolaevich/?ysclid=l806m30fqo380502570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(дата обращения: 12.09.2022).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Геннади Григорий Николаевич"/>
          <p:cNvSpPr>
            <a:spLocks noChangeAspect="1" noChangeArrowheads="1"/>
          </p:cNvSpPr>
          <p:nvPr/>
        </p:nvSpPr>
        <p:spPr bwMode="auto">
          <a:xfrm>
            <a:off x="155575" y="-1028700"/>
            <a:ext cx="166687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://sychevka.library67.ru/files/488/resize/grigorij-nikolaevich-genn_300_299.jpg"/>
          <p:cNvPicPr>
            <a:picLocks noChangeAspect="1" noChangeArrowheads="1"/>
          </p:cNvPicPr>
          <p:nvPr/>
        </p:nvPicPr>
        <p:blipFill>
          <a:blip r:embed="rId3" cstate="print"/>
          <a:srcRect b="8978"/>
          <a:stretch>
            <a:fillRect/>
          </a:stretch>
        </p:blipFill>
        <p:spPr bwMode="auto">
          <a:xfrm>
            <a:off x="251520" y="1556792"/>
            <a:ext cx="2857500" cy="2592288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03848" y="1628800"/>
            <a:ext cx="57241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Григорий Николаевич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Геннади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видный русский библиограф, автор многих библиографических трудов по географии, статистике, истории, археологии, краеведению, истории русской литературы, по произведениям отдельных русских писателей. Был первым библиографом А.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Пушкина и Н.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Гоголя.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Оставив службу в Преображенском полку, Александр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Геннади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покупает имение и земли в Смоленской губернии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Сычевского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уезда и поселяется в сельце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Юшино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в трех верстах от уездного города Сычевки. Продолжая библиографическую работу, он печатался на страницах различных периодических изданий. Там же поместил ряд своих работ, не забыв при этом и о Смоленщине – статья «Свадебные обряды и песни крестьян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Сычевского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уезда Смоленской губернии», к которой прилагались тексты 9 народных песен, записанных Г. Н.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Геннади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.*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7" descr="https://aroma-avenue.ru/wp-content/uploads/1/4/d/14d014a5f65a5d62999f8608d72195e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2808312" cy="1854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1196752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0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Назовите владельца имения Селезни </a:t>
            </a:r>
            <a:r>
              <a:rPr lang="ru-RU" dirty="0" err="1" smtClean="0"/>
              <a:t>Велижского</a:t>
            </a:r>
            <a:r>
              <a:rPr lang="ru-RU" dirty="0" smtClean="0"/>
              <a:t> уезда Витебской губернии (ныне Смоленской области, чей внук открыл здесь судоверфь по строительству барж.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-993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57126" y="5949280"/>
            <a:ext cx="87868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Страницы истории Смоленщины : книга для  дополнительного чтения. Смоленск, 2007. С. 284-285.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369999" cy="381642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851920" y="206084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17 км к востоку от Велижа расположилась деревня Селезни. В середине XIX в. она принадлежала графу Н. С. 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Мордвинову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адмиралу, морскому министру, президенту Вольного экономического общества. В начале XX в. Селезнями владел В. Мордвинов, внук знаменитого графа. Он открыл здесь в 1913 г. лесозавод, на котором работало 150 рабочих, а через год – судоверфь по строительству барж. При этом число рабочих превысило 200 человек. За год в Селезнях строилось до ста барж для нужд военного ведомства. *</a:t>
            </a:r>
          </a:p>
          <a:p>
            <a:pPr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268760"/>
            <a:ext cx="4726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Николай Семенович Мордвинов (1745–1845)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95936" y="1772816"/>
            <a:ext cx="4608512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94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2420888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-99392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3717032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09329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Смоляне – в кино, кино – в Смоленске : биобиблиографический справочник  : 2-е изд.,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 доп. Смоленск, 2016. 269с. : фот.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63080" y="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Актриса театра и кино, народная артистка СССР(1950),лауреат пяти Сталинских премий , родилась в деревне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Скотинино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Кикинской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волости Юхновского уезда. Первая роль в фильме «Просперити» была эпизодичной, затем были драматические роли в фильмах «Вражьи тропы», «Застава у Чертова брода»,сыграла в восьми фильмах у знаменитого кинорежиссера      И.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Пырьева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 1998 году награждена премией «За честь и достоинство», а в 2002году вручили специальный приз Президента РФ «За выдающийся вклад в развитие российского кино». Назовите ее имя.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730" y="2671906"/>
            <a:ext cx="2424070" cy="313206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915816" y="2924944"/>
            <a:ext cx="59766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C000"/>
                </a:solidFill>
              </a:rPr>
              <a:t>      </a:t>
            </a:r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Марина Алексеевна Ладынина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родилась 11 (24 по новому стилю) июня 1908 года в селе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Скотинино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(ныне –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Тёмкинский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район Смоленской области). Сама Ладынина всегда говорила, что родилась в селе Назарово в Красноярском крае: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Скотинино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казалось ей очень уж неблагозвучным. *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826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1988840"/>
            <a:ext cx="9144000" cy="9832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27087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44008" y="3140968"/>
            <a:ext cx="3199318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71600" y="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6119336"/>
            <a:ext cx="87849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Одинокая гармонь //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: свободная энциклопедия : [сайт].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https://ru.wikipedia.org/wiki/%D0%9E%D0%B4%D0%B8%D0%BD%D0%BE%D0%BA%D0%B0%D1%8F_%D0%B3%D0%B0%D1%80%D0%BC%D0%BE%D0%BD%D1%8C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(дата обращения: 12.09.2022).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0"/>
            <a:ext cx="8028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Летом 1945 года Михаил Исаковский написал стихотворение. Его главным образом стал музыкальный инструмент, который называют душой русского народа и символом нашего Отечества. Вскоре композитор Борис Мокроусов написал мелодию. Так родилась песня, которую исполняли в разное время Сергей Лемешев, Георг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Дмитрий Хворостовский, Валентина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Толкунова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Как называются стихотворение и песня? (Названия у них разные).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1468" y="11967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420888"/>
            <a:ext cx="2947670" cy="29476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573016"/>
            <a:ext cx="3928055" cy="2350394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491880" y="2276872"/>
            <a:ext cx="5652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Стихотворение Михаила Исаковского называется по первой строчке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Снова замерло всё до рассвета...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Песня называется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Одинокая гармонь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».*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1412776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0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 времен Петра I и до установления советской власти Хиславичи никогда не входили в Смоленскую губернию. Это было еврейское религиозное местечко на востоке Беларуси. Сегодня осталась только </a:t>
            </a:r>
            <a:r>
              <a:rPr lang="ru-RU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хасидская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песня на идише, цитируемая в одной из книг Шолом-Алейхема, где это место упоминается. Приведите первые строки этой песни и назовите произведение автора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2420888"/>
            <a:ext cx="47525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Песня упоминает в романе классика еврейской литературы  Шолом-Алейхема «Блуждающие звёзды» :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Хисалвича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Любавич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Туда и обратно,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Любавича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Хисалвич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Разъезжать приятно…*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6021288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 *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Шолом-Алейхем Собрание сочинений . В 6 томах. Том 3. Роман, повесть. Москва, 1989. 466 с.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060848"/>
            <a:ext cx="2876603" cy="3802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3826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980728"/>
            <a:ext cx="9144000" cy="9832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33265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32656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Какое село получило название Ленино в ноябре 1918 года в Холм-Жирковском районе (Бельском уезде)?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5733256"/>
            <a:ext cx="8858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Бабурченкова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Л. В. Ленино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Покров-Жирков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// Культурное наследие земли Смоленской : [сайт].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nasledie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admin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smolensk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istoricheskie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mesta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holm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zhirkovskij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rajon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lenino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lenino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pokrov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zhirkov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v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baburchenkova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(дата обращения: 12.09.2022).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645024"/>
            <a:ext cx="2483768" cy="1302523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71800" y="1201689"/>
            <a:ext cx="597666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Ленино (бывшее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Покров-Жирков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– село,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Лехминский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сельский округ Холм-Жирковского района. Село существовало уже в ХVII веке под названием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Жирково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принадлежало к Дворцовой государственной вотчине. Название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Жирково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получило, по преданию, от фамилии помещика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Жиркова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которому село принадлежало в первой половине ХVII века. Называться Покров стало от престола церкви во имя Покрова Пресвятой Богородицы (1622 г.). Но так как в Бельском уезде было еще село с таким же названием, то стало носить двойное название –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Покров-Жирков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17 декабря 1917 г. в Покрове был создан волостной Совет крестьянских депутатов. 12 января 1918 г. состоялся волостной съезд деревенских комиссаров. Съезд постановил волостную земскую управу упразднить и вместо нее создать полный Совет деревенских комиссаров. Волостной отдел деревенских комиссаров создал отделы: земельный, продовольственный, попечительства (ведал народным образованием, здравоохранением и соцобеспечением). Начали создаваться комитеты бедноты. В ноябре 1918 г. их было 54, почти в каждом населенном пункте. Тогда же село было переименовано в Ленино.*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.mycdn.me/i?r=AzFIxPtkV78jcmdRfpoIOyaJWnvVdHXVpWgX49x2OGf2czO7EuABt8t6j6ROsg0SwU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2400267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79512" y="980728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Назовите имя нашего земляка, уроженца </a:t>
            </a:r>
            <a:r>
              <a:rPr lang="ru-RU" sz="2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Ярцевского</a:t>
            </a:r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района, одного из руководителей героического гарнизона защитников Брестской крепости, чьим именем названа одна из улиц Бреста.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99392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95536" y="4077072"/>
            <a:ext cx="2448272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572000" y="1628800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91880" y="1196752"/>
            <a:ext cx="50405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Александр Ефремович Потапов (1913-1941)</a:t>
            </a:r>
          </a:p>
          <a:p>
            <a:pPr algn="just"/>
            <a:r>
              <a:rPr lang="ru-RU" dirty="0" smtClean="0"/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2060848"/>
            <a:ext cx="59766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Лейтенант Александр Ефремович Потапов (уроженец деревни Новое Коровье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Ярцевского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района) был старшим адъютантом (начальником штаба) 1-го батальона 333-го стрелкового полка 6-й стрелковой дивизии. На этой должности он служил с мая 1941 г. В ночь на 22 июня был дежурным по полку. В течение семи дней бойцы лейтенанта Потапова ежедневно отбивали по 6-8 яростных атак на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Тереспольские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ворота Брестской крепости. Лейтенант Потапов числится в списке без вести пропавших. Его подвиг отмечен орденом Отечественной войны I степени, одна из улиц Бреста названа его именем.*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048" y="6093296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</a:t>
            </a:r>
            <a:r>
              <a:rPr lang="ru-RU" sz="1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/>
              <a:t> 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Достоин славы город на Вопи. Смоленск, 2010. С. 174-175.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2736304" cy="4101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3826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836712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0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716016" y="3933056"/>
            <a:ext cx="2911286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71600" y="18864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Какие места Смоленска связаны с писателем-фантастом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 Р. Беляевым?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98072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6357958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Иванов Ю. Г. Город-герой Смоленск. 500 вопросов и ответов о любимом городе. Смоленск, 2011. С. 166-167. </a:t>
            </a: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0729"/>
            <a:ext cx="2373989" cy="20882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149080"/>
            <a:ext cx="4890412" cy="2066002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4" cstate="print"/>
          <a:srcRect l="34955" t="13226" r="4436" b="15631"/>
          <a:stretch>
            <a:fillRect/>
          </a:stretch>
        </p:blipFill>
        <p:spPr bwMode="auto">
          <a:xfrm>
            <a:off x="395536" y="3501008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987824" y="908720"/>
            <a:ext cx="586814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Александр Романович Беляев родился в Смоленске, учился в Смоленской духовной семинарии, а затем в духовном училище. По окончании Ярославского Демидовского юридического лицея получил должность частного поверенного в Смоленске. Так же он подрабатывал в газете «Смоленский вестник», там сейчас установлена мемориальная доска в честь писателя.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связи со столетием со дня рождения Беляева в его честь переименовали одну из улиц Смоленска. В Смоленске установлен первый в мире бюст, рядом с домом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№ 4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ул. Докучаева, где стоял дом, в котором родился писатель-фантаст.*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826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Фото ночного Смоленска | фотограф в Смоленск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02"/>
          <a:stretch/>
        </p:blipFill>
        <p:spPr bwMode="auto">
          <a:xfrm>
            <a:off x="863079" y="0"/>
            <a:ext cx="82809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4"/>
          <p:cNvGrpSpPr/>
          <p:nvPr/>
        </p:nvGrpSpPr>
        <p:grpSpPr>
          <a:xfrm>
            <a:off x="0" y="0"/>
            <a:ext cx="6660232" cy="6858000"/>
            <a:chOff x="0" y="0"/>
            <a:chExt cx="6444208" cy="6858000"/>
          </a:xfrm>
        </p:grpSpPr>
        <p:sp>
          <p:nvSpPr>
            <p:cNvPr id="2" name="Овал 1"/>
            <p:cNvSpPr/>
            <p:nvPr/>
          </p:nvSpPr>
          <p:spPr>
            <a:xfrm>
              <a:off x="0" y="0"/>
              <a:ext cx="6444208" cy="6858000"/>
            </a:xfrm>
            <a:prstGeom prst="ellipse">
              <a:avLst/>
            </a:prstGeom>
            <a:solidFill>
              <a:srgbClr val="3C4147"/>
            </a:solidFill>
            <a:ln>
              <a:solidFill>
                <a:srgbClr val="4E5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3275856" cy="6858000"/>
            </a:xfrm>
            <a:prstGeom prst="rect">
              <a:avLst/>
            </a:prstGeom>
            <a:solidFill>
              <a:srgbClr val="3C4147"/>
            </a:solidFill>
            <a:ln>
              <a:solidFill>
                <a:srgbClr val="3C41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7358" y="2890391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19672" y="3861048"/>
            <a:ext cx="3456384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86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34802" y="903985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Какому знатному уроженцу вяземской земли установлен памятник в городе Севастополе и за что?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993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6309320"/>
            <a:ext cx="8572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102899"/>
            <a:ext cx="53285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В Севастополе увековечено памятником имя выдающегося сына России адмирала </a:t>
            </a:r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Павла Степановича Нахимова,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уроженца сельца Городок Вяземского уезда Смоленской области. Под его  руководством во время Крымской войны был нанесён сокрушительный удар по турецким кораблям и наголову разбиты превосходящие силы турок в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Синопской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бухте (1853 год). 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В октябре 1854 года П. С. Нахимов после гибели Корнилова стал главным руководителем героической обороны Севастополя, длившемся свыше 11 месяцев. В боях за город он был смертельно ранен и умер 30 июня 1855 года. 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Памятник был торжественно открыт 5 ноября 1959 года по проекту народного художника СССР  Н. В. Томского и архитектора А. В. Арефьева. Шестиметровая бронзовая скульптура установлена на высоком постаменте из полированного гранита. Общая высота памятника – 12, 5 метра.*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419872" y="3490214"/>
            <a:ext cx="0" cy="8280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Общий вид памятника Нахимову"/>
          <p:cNvPicPr>
            <a:picLocks noChangeAspect="1" noChangeArrowheads="1"/>
          </p:cNvPicPr>
          <p:nvPr/>
        </p:nvPicPr>
        <p:blipFill>
          <a:blip r:embed="rId2" cstate="print"/>
          <a:srcRect l="6530" t="20982" r="14955"/>
          <a:stretch>
            <a:fillRect/>
          </a:stretch>
        </p:blipFill>
        <p:spPr bwMode="auto">
          <a:xfrm>
            <a:off x="251520" y="1196752"/>
            <a:ext cx="3265702" cy="43924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57224" y="6215082"/>
            <a:ext cx="7675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ru-RU" sz="1600" b="1" i="1" dirty="0" smtClean="0"/>
              <a:t> </a:t>
            </a:r>
            <a:r>
              <a:rPr lang="ru-RU" sz="1600" dirty="0" smtClean="0"/>
              <a:t>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Беляев И. Н. Адмирал П. С. Нахимов и Смоленский край. Смоленск, 2002. С. 93-99.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82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34802" y="903985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15616" y="26064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Какой смоленский город обязан рождением Петру I?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418" y="270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715" y="6381328"/>
            <a:ext cx="8567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Источник:*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Иванов Ю. Смоленщина известная и неизвестная : страницы истории в вопросах и ответах. Смоленск,  2018. С. 148-149.</a:t>
            </a:r>
          </a:p>
          <a:p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13"/>
          <a:stretch>
            <a:fillRect/>
          </a:stretch>
        </p:blipFill>
        <p:spPr>
          <a:xfrm>
            <a:off x="251520" y="1124744"/>
            <a:ext cx="2546632" cy="37444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43808" y="1071546"/>
            <a:ext cx="6300192" cy="464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Это нынешний </a:t>
            </a:r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Гагарин.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июне 1705 г. Пётр I отправился искать наиболее удобные пути доставки грузов в Санкт-Петербург и посетил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Вазузу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её приток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Гжать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– одну из немногих рек центральной России, несущую свои воды на север. Великий реформатор обратил внимание на глухие, заросшие лесом, слабо обжитые места вокруг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Гжати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указом от 5 июня 1705 г. велел на месте деревень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Таранчаево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Капорцы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заложить 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Гжатскую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пристань» с тем, чтобы направить поток товаров к новой столице. 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Быстро осуществить задуманное Пётр I не смог – помешала Северная война. Лишь после побед под Полтавой и Гангутом царь снова вернулся к своему проекту и 28 октября 1715 г. подписал указ «О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сделании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Московской губернии по рекам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Гжати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Вазузе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судовому ходу», в котором говорилось: «По рекам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Гжати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от устья Малой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Гжати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да по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Вазузе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от с. Власова сделать судовой ход.., чтобы могли суда с пенькою и хлебом... ходить без повреждения».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5286388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Жители Гагарина помнят о том, кому они обязаны рождением их города. В городе до революции была улица и переулок им. Петра Великого. Есть они и в нынешнем Гагарине, а на пересечении Ленинградской набережной и ул. Ленина установлена двухметровая статуя Петра I (скульптор А.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Русецкая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b="1" dirty="0" smtClean="0"/>
              <a:t>*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251520" y="836712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87624" y="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Где была осуществлена самая крупная в 1812 году партизанская операция?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418" y="270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836712"/>
            <a:ext cx="5040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9 ноября 1812 г. при Ляхове партизанские отряды Д. В. Давыдова, А. Н. 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Сеславина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А. С. Фигнера и летучий отряд В. В. Орлова-Денисова провели самую крупную за весь 1812 г. партизанскую операцию. Воспользовавшись оплошностью генерал-полковника Луи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Бараге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д’Илье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растянувшего войска своей пехотной бригады на</a:t>
            </a:r>
            <a:r>
              <a:rPr lang="ru-RU" sz="1600" b="1" i="1" cap="sm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расстояние почти в 20 км от Балтутино до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Долгомостья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русские отряды численностью около 3300 человек. окружили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Ляхово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где под началом генерала Ж.-П. 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Ожеро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брата знаменитого маршала, находилось около 1600 солдат.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85688" y="6401653"/>
            <a:ext cx="885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.* Иванов Ю. Г. Смоленщина известная и неизвестная : страницы истории в вопросах и ответах. Смоленск, 2018. С. 172.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Казаки нападают на отступающих французов Рисунок Аткинсона (181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235140" cy="22322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386104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Капитан А. С. Фигнер предложил генералу сдаться, что тот и сделал, будучи уверен в том, что окружён 15-тысячным арьергардом регулярной русской армии. Блеф Фигнера вполне себя оправдал т. к., по словам А. О. де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Коленкура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автора мемуаров о походе Наполеона,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Ожеро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сам бы взял в плен более половины русских сил, прояви он силу духа. 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Долгие годы, со слов Дениса Давыдова, считалось, что пленению французов предшествовал ожесточённый бой. На самом деле боя не было, противник сдался без сопротивления.*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471948" y="1268760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8978"/>
            <a:ext cx="8316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r>
              <a:rPr lang="ru-RU" sz="2000" b="1" dirty="0" smtClean="0"/>
              <a:t>Кто из Героев Советского Союза, чьим именем названа одна из улиц города Демидова, во время Великой Отечественной войны повторил подвиг Александра Матросова. </a:t>
            </a:r>
            <a:endParaRPr lang="ru-RU" sz="2000" dirty="0" smtClean="0"/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-9939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1628801"/>
            <a:ext cx="2592288" cy="3240359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699310" y="3356992"/>
            <a:ext cx="41042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63888" y="1412776"/>
            <a:ext cx="5328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Автоматчик красноармеец </a:t>
            </a:r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В. И. Сурков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районе деревни Тарасово (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Духовщинский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район Смоленской области) 13 сентября 1943 года в критический момент боя бросился к ведущему огонь пулемёту противника и закрыл его своим телом. Ценою жизни способствовал выполнению боевой задачи ротой. 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Указом Президиума Верховного Совета СССР от 4 июня 1944 года «за образцовое выполнение боевых заданий командования на фронте борьбы с немецко-фашистскими захватчиками и проявленные при этом мужество и героизм» красноармейцу Суркову Василию Ивановичу присвоено звание Героя Советского Союза (посмертно). 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Похоронен в городе Демидов Смоленской области</a:t>
            </a:r>
            <a:r>
              <a:rPr lang="ru-RU" sz="1600" dirty="0" smtClean="0"/>
              <a:t>. *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0599643" y="3284984"/>
            <a:ext cx="21029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67544" y="6211669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*</a:t>
            </a:r>
            <a:r>
              <a:rPr lang="ru-RU" sz="1200" dirty="0" smtClean="0"/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Воробьев М. В боях на Смоленской земле. Москва, 1975. С. 188-190, 267.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://demidov.library67.ru/files/431/resize/oni-za-n-kraj-002_190_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2217162" cy="2952328"/>
          </a:xfrm>
          <a:prstGeom prst="rect">
            <a:avLst/>
          </a:prstGeom>
          <a:noFill/>
        </p:spPr>
      </p:pic>
      <p:pic>
        <p:nvPicPr>
          <p:cNvPr id="25605" name="Picture 5" descr="http://demidov.library67.ru/files/431/resize/oni-za-n-kraj-003_150_200.jpg"/>
          <p:cNvPicPr>
            <a:picLocks noChangeAspect="1" noChangeArrowheads="1"/>
          </p:cNvPicPr>
          <p:nvPr/>
        </p:nvPicPr>
        <p:blipFill>
          <a:blip r:embed="rId3" cstate="print"/>
          <a:srcRect t="7560" b="9281"/>
          <a:stretch>
            <a:fillRect/>
          </a:stretch>
        </p:blipFill>
        <p:spPr bwMode="auto">
          <a:xfrm>
            <a:off x="7236296" y="4941168"/>
            <a:ext cx="1428750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382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0" y="1412776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0418" y="270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всероссийского проекта, посвящённого 200-летию Отечественной войны 1812 года, в городе Десногорске был открыт памятник. Как он называется и когда был установлен? Что, согласно легенде, символизирует кориандр? 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6119336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Десногорске освятили Хлеб нашей памяти //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SmolCity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современный Смоленск : [сайт].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http://www.smolcity.ru/news/smolensk_news.php?ELEMENT_ID=203261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(дата обращения: 12.09.2022).</a:t>
            </a: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1556792"/>
            <a:ext cx="51845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1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бородинскому хлебу,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названный «Хлеб нашей памяти», был открыт в центре Десногорска перед Храмом Иконы Божией Матери «Всех Скорбящих Радость», 11 августа  2012 года.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На фронтальной части постамента установлена информационная табличка: «Хлеб нашей памяти 200-летию Отечественной Войны 1812 года посвящается».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В монумент памятника хлебу в Десногорске вмонтирована капсула с землей Бородинского поля. Мало кто знает, что история создания любимого многими россиянами хлеба напрямую связана с этим сражением. «Вдова генерала Тучкова испекла хлеб в память о погибшем муже из ржаной муки, как символ горя и смерти, и посыпала его кориандром, который символизирует картечь».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ic.pics.livejournal.com/kirlish/76923429/4816360/4816360_original.jpg"/>
          <p:cNvPicPr>
            <a:picLocks noChangeAspect="1" noChangeArrowheads="1"/>
          </p:cNvPicPr>
          <p:nvPr/>
        </p:nvPicPr>
        <p:blipFill>
          <a:blip r:embed="rId3" cstate="print"/>
          <a:srcRect r="20370" b="3704"/>
          <a:stretch>
            <a:fillRect/>
          </a:stretch>
        </p:blipFill>
        <p:spPr bwMode="auto">
          <a:xfrm>
            <a:off x="395536" y="2132856"/>
            <a:ext cx="3096344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V="1">
            <a:off x="179512" y="1124744"/>
            <a:ext cx="8672052" cy="983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3608" y="18864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Назовите </a:t>
            </a:r>
            <a:r>
              <a:rPr lang="ru-RU" sz="24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местночтимую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святую Московской епархии, уроженку города Дорогобужа.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418" y="270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666862" y="2060848"/>
            <a:ext cx="41042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128 PNG, Пленка, кинопленка, PNG изображения с прозрачным фон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430"/>
          <a:stretch/>
        </p:blipFill>
        <p:spPr bwMode="auto">
          <a:xfrm rot="10800000">
            <a:off x="251520" y="1988840"/>
            <a:ext cx="4392488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148064" y="2492896"/>
            <a:ext cx="32403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Преподобная Рахиль (в миру Мария</a:t>
            </a:r>
            <a:r>
              <a:rPr lang="ru-RU" sz="16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Михайловна Короткова (1833-1928), родилась в 1833 году в Дорогобуже, уездном городе Смоленской губернии.*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148064" y="4077072"/>
            <a:ext cx="3240360" cy="14482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51520" y="593467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</a:t>
            </a:r>
            <a:r>
              <a:rPr lang="ru-RU" sz="1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* Преподобная Рахиль //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Спасо-Бородинский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женский монастырь : [сайт]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http://spaso-borodinskiymon.ortox.ru/istoriya-monastyrya/prepodobnaya-raxil/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(дата обращения: 12.09.2022).</a:t>
            </a:r>
          </a:p>
        </p:txBody>
      </p:sp>
      <p:pic>
        <p:nvPicPr>
          <p:cNvPr id="24578" name="Picture 2" descr="9629_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1584176" cy="2160240"/>
          </a:xfrm>
          <a:prstGeom prst="rect">
            <a:avLst/>
          </a:prstGeom>
          <a:noFill/>
        </p:spPr>
      </p:pic>
      <p:pic>
        <p:nvPicPr>
          <p:cNvPr id="24580" name="Picture 4" descr="DSC03090"/>
          <p:cNvPicPr>
            <a:picLocks noChangeAspect="1" noChangeArrowheads="1"/>
          </p:cNvPicPr>
          <p:nvPr/>
        </p:nvPicPr>
        <p:blipFill>
          <a:blip r:embed="rId5" cstate="print"/>
          <a:srcRect l="9677" r="3226"/>
          <a:stretch>
            <a:fillRect/>
          </a:stretch>
        </p:blipFill>
        <p:spPr bwMode="auto">
          <a:xfrm>
            <a:off x="1979712" y="2564904"/>
            <a:ext cx="2592288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51520" y="2276872"/>
            <a:ext cx="8784976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0418" y="2708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ru-RU" sz="4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3459950" y="2204864"/>
            <a:ext cx="41042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71600" y="0"/>
            <a:ext cx="81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 время освобождения Духовщины от немецко-фашистских захватчиков коллективный подвиг совершили бойцы и командиры 17-й </a:t>
            </a:r>
            <a:r>
              <a:rPr lang="ru-RU" sz="20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Духовщинской</a:t>
            </a:r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гвардейской стрелковой дивизии, сформированной из коренных сибиряков. По этому случаю произошло как бы двойное увековечение памяти героев: одно – в присвоении почетного наименования самой дивизии, другое – в названии улицы в Духовщине. Как называется эта улица? 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2564904"/>
            <a:ext cx="55446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Коллективный подвиг совершили бойцы и командиры 17-й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Духовщинской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гвардейской стрелковой дивизии, сформированной из коренных сибиряков в Красноярске. По этому случаю произошло как бы двойное увековечение памяти героев-сибиряков: одно – в присвоении почетного наименования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Духовщинская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самой дивизии, другое – в названии Красноярской улицы. Не забыто и имя командира прославленной дивизии: в городе есть улица Квашнина.*</a:t>
            </a: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2636912"/>
            <a:ext cx="2905309" cy="2448272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57332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/>
              <a:t>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Махотин Б. А. К живым источникам : [справочник-путеводитель по городам и селам Смоленщины] : 2-е изд., доп.  Москва, 1989. С. 45.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.mycdn.me/i?r=AyH4iRPQ2q0otWIFepML2LxRIoY4yKimWNoNSu7bdPISYw&amp;fn=w_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924944"/>
            <a:ext cx="2916323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6352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6116</TotalTime>
  <Words>2624</Words>
  <Application>Microsoft Office PowerPoint</Application>
  <PresentationFormat>Экран (4:3)</PresentationFormat>
  <Paragraphs>156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ГБУК «Смоленская областная библиотека для детей и молодёжи им. И. С. Соколова-Микитова»</dc:title>
  <dc:creator>Admin</dc:creator>
  <cp:lastModifiedBy>Елена</cp:lastModifiedBy>
  <cp:revision>940</cp:revision>
  <dcterms:created xsi:type="dcterms:W3CDTF">2020-08-31T14:43:28Z</dcterms:created>
  <dcterms:modified xsi:type="dcterms:W3CDTF">2022-09-15T13:58:56Z</dcterms:modified>
</cp:coreProperties>
</file>